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5" r:id="rId4"/>
    <p:sldId id="266" r:id="rId5"/>
    <p:sldId id="259" r:id="rId6"/>
    <p:sldId id="260" r:id="rId7"/>
    <p:sldId id="257" r:id="rId8"/>
    <p:sldId id="261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297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rylaine Mangueira" initials="NM" lastIdx="1" clrIdx="0">
    <p:extLst>
      <p:ext uri="{19B8F6BF-5375-455C-9EA6-DF929625EA0E}">
        <p15:presenceInfo xmlns:p15="http://schemas.microsoft.com/office/powerpoint/2012/main" userId="8d7664f5d2c381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807" autoAdjust="0"/>
  </p:normalViewPr>
  <p:slideViewPr>
    <p:cSldViewPr snapToGrid="0" showGuides="1">
      <p:cViewPr varScale="1">
        <p:scale>
          <a:sx n="53" d="100"/>
          <a:sy n="53" d="100"/>
        </p:scale>
        <p:origin x="792" y="184"/>
      </p:cViewPr>
      <p:guideLst>
        <p:guide orient="horz" pos="4297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3625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9388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6438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053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SzPct val="100000"/>
            </a:pPr>
            <a:r>
              <a:rPr lang="pt-BR" dirty="0"/>
              <a:t>Miro – Criação do </a:t>
            </a:r>
            <a:r>
              <a:rPr lang="pt-BR" dirty="0" err="1"/>
              <a:t>BackLog</a:t>
            </a:r>
            <a:r>
              <a:rPr lang="pt-BR" dirty="0"/>
              <a:t>, desenho do </a:t>
            </a:r>
            <a:r>
              <a:rPr lang="pt-BR" dirty="0" err="1"/>
              <a:t>MockUp</a:t>
            </a:r>
            <a:r>
              <a:rPr lang="pt-BR" dirty="0"/>
              <a:t> do site e BD</a:t>
            </a:r>
          </a:p>
          <a:p>
            <a:pPr marL="228600" indent="-228600">
              <a:buSzPct val="100000"/>
            </a:pPr>
            <a:r>
              <a:rPr lang="pt-BR" dirty="0"/>
              <a:t>Trello: Na organização das Sprints de entregas</a:t>
            </a:r>
          </a:p>
          <a:p>
            <a:pPr marL="228600" indent="-228600">
              <a:buSzPct val="100000"/>
            </a:pPr>
            <a:r>
              <a:rPr lang="pt-BR" dirty="0"/>
              <a:t>HTML: para construir as páginas do site</a:t>
            </a:r>
          </a:p>
          <a:p>
            <a:pPr marL="228600" indent="-228600">
              <a:buSzPct val="100000"/>
            </a:pPr>
            <a:r>
              <a:rPr lang="pt-BR" dirty="0"/>
              <a:t>CSS: para definir o estilo das páginas do site</a:t>
            </a:r>
          </a:p>
          <a:p>
            <a:pPr marL="228600" indent="-228600">
              <a:buSzPct val="100000"/>
            </a:pPr>
            <a:r>
              <a:rPr lang="pt-BR" dirty="0" err="1"/>
              <a:t>Javascript</a:t>
            </a:r>
            <a:r>
              <a:rPr lang="pt-BR" dirty="0"/>
              <a:t>:  para implementar o site</a:t>
            </a:r>
          </a:p>
          <a:p>
            <a:pPr marL="228600" indent="-228600">
              <a:buSzPct val="100000"/>
            </a:pPr>
            <a:r>
              <a:rPr lang="pt-BR" dirty="0">
                <a:solidFill>
                  <a:srgbClr val="FF0000"/>
                </a:solidFill>
              </a:rPr>
              <a:t>Node: para executar o </a:t>
            </a:r>
            <a:r>
              <a:rPr lang="pt-BR" dirty="0" err="1">
                <a:solidFill>
                  <a:srgbClr val="FF0000"/>
                </a:solidFill>
              </a:rPr>
              <a:t>Javascript</a:t>
            </a:r>
            <a:endParaRPr lang="pt-BR" dirty="0">
              <a:solidFill>
                <a:srgbClr val="FF0000"/>
              </a:solidFill>
            </a:endParaRPr>
          </a:p>
          <a:p>
            <a:pPr marL="228600" indent="-228600">
              <a:buSzPct val="100000"/>
            </a:pPr>
            <a:r>
              <a:rPr lang="pt-BR" dirty="0"/>
              <a:t>DOM: para interagir com os elementos da página</a:t>
            </a:r>
          </a:p>
          <a:p>
            <a:pPr marL="228600" indent="-228600">
              <a:buSzPct val="100000"/>
            </a:pPr>
            <a:r>
              <a:rPr lang="pt-BR" dirty="0" err="1">
                <a:solidFill>
                  <a:srgbClr val="FF0000"/>
                </a:solidFill>
              </a:rPr>
              <a:t>Json</a:t>
            </a:r>
            <a:r>
              <a:rPr lang="pt-BR" dirty="0">
                <a:solidFill>
                  <a:srgbClr val="FF0000"/>
                </a:solidFill>
              </a:rPr>
              <a:t>: para armazenar e transferir dados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54428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2339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Autor(a) e Data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" name="Título da Apresentação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Título da Apresentação</a:t>
            </a:r>
          </a:p>
        </p:txBody>
      </p:sp>
      <p:sp>
        <p:nvSpPr>
          <p:cNvPr id="13" name="Nível de Corpo Um…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Subtítulo da Apresentação</a:t>
            </a:r>
          </a:p>
        </p:txBody>
      </p:sp>
      <p:sp>
        <p:nvSpPr>
          <p:cNvPr id="1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8E630B25-90E2-4D79-9559-2DCFA287E1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to Princip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Nível de Corpo Um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Informações do fato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Informações do fato</a:t>
            </a:r>
          </a:p>
        </p:txBody>
      </p:sp>
      <p:sp>
        <p:nvSpPr>
          <p:cNvPr id="108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468CF2D1-D4CC-486F-BAD1-EE154A0002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Atribuição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Nível de Corpo Um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z="8500" spc="-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“Citação Notável”</a:t>
            </a:r>
          </a:p>
        </p:txBody>
      </p:sp>
      <p:sp>
        <p:nvSpPr>
          <p:cNvPr id="117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024DD46D-3795-4F67-AEF9-572EA0148D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m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5" name="Imagem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6" name="Imagem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7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73D4A74E-C18F-4CBD-850B-84E03619D3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m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3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228C5498-E775-4CAB-9735-B1D5F34F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3" name="fundoprincipal.png" descr="fundoprincipal.png">
            <a:extLst>
              <a:ext uri="{FF2B5EF4-FFF2-40B4-BE49-F238E27FC236}">
                <a16:creationId xmlns:a16="http://schemas.microsoft.com/office/drawing/2014/main" id="{599B2DA0-5D3D-43AA-8702-691A30B0A4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Foto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33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r>
              <a:t>Título do Slide</a:t>
            </a:r>
          </a:p>
        </p:txBody>
      </p:sp>
      <p:sp>
        <p:nvSpPr>
          <p:cNvPr id="34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30BEF93D-82EE-40B7-A178-4CD440B598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43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Nível de Corpo Um…"/>
          <p:cNvSpPr txBox="1">
            <a:spLocks noGrp="1"/>
          </p:cNvSpPr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/>
          <a:p>
            <a:r>
              <a:t>Texto com marcadores do slide</a:t>
            </a:r>
          </a:p>
        </p:txBody>
      </p:sp>
      <p:sp>
        <p:nvSpPr>
          <p:cNvPr id="4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97B4B64E-A4B1-44E9-B38F-616AD13F64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ível de Corpo Um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com marcadores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F522CD91-6D1F-4AB5-8287-5377F14FBB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1" name="Nível de Corpo Um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r>
              <a:t>Texto com marcadores do slide</a:t>
            </a:r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63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6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7" name="fundoprincipal.png" descr="fundoprincipal.png">
            <a:extLst>
              <a:ext uri="{FF2B5EF4-FFF2-40B4-BE49-F238E27FC236}">
                <a16:creationId xmlns:a16="http://schemas.microsoft.com/office/drawing/2014/main" id="{F640B091-67FE-4C25-8272-98097155DE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ítulo da Seção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Título da Seção</a:t>
            </a:r>
          </a:p>
        </p:txBody>
      </p:sp>
      <p:sp>
        <p:nvSpPr>
          <p:cNvPr id="72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F802FCC1-1633-421E-AD93-52F410DEA1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80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BFF34346-DB2E-4166-A3D3-452EB826DB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ítulo da Agenda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Título da Agenda</a:t>
            </a:r>
          </a:p>
        </p:txBody>
      </p:sp>
      <p:sp>
        <p:nvSpPr>
          <p:cNvPr id="89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de Agenda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Nível de Corpo Um…"/>
          <p:cNvSpPr txBox="1">
            <a:spLocks noGrp="1"/>
          </p:cNvSpPr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99"/>
            </a:lvl1pPr>
          </a:lstStyle>
          <a:p>
            <a:r>
              <a:t>Tópicos da Agenda</a:t>
            </a:r>
          </a:p>
        </p:txBody>
      </p:sp>
      <p:sp>
        <p:nvSpPr>
          <p:cNvPr id="9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6FCA2094-B7C9-4ABE-9E25-1926C03E9B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cl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Nível de Corpo Um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Declaração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C3FF705C-B75C-468F-985C-82DD5D7D2F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ível de Corpo Um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1098550">
            <a:normAutofit/>
          </a:bodyPr>
          <a:lstStyle/>
          <a:p>
            <a:r>
              <a:t>Texto com marcadores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Texto do Título"/>
          <p:cNvSpPr txBox="1">
            <a:spLocks noGrp="1"/>
          </p:cNvSpPr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Texto do Título</a:t>
            </a:r>
          </a:p>
        </p:txBody>
      </p:sp>
      <p:sp>
        <p:nvSpPr>
          <p:cNvPr id="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4F03C673-A09F-477F-8752-5CE304C28BA2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Nathália Valentim, Norylaine Mangueira, Thereza Legg"/>
          <p:cNvSpPr txBox="1">
            <a:spLocks noGrp="1"/>
          </p:cNvSpPr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ctr"/>
          </a:lstStyle>
          <a:p>
            <a:r>
              <a:t>Ela é CTO - 25 de março de 2021 </a:t>
            </a:r>
          </a:p>
        </p:txBody>
      </p:sp>
      <p:sp>
        <p:nvSpPr>
          <p:cNvPr id="153" name="Receitas de Família"/>
          <p:cNvSpPr txBox="1">
            <a:spLocks noGrp="1"/>
          </p:cNvSpPr>
          <p:nvPr>
            <p:ph type="title"/>
          </p:nvPr>
        </p:nvSpPr>
        <p:spPr>
          <a:xfrm>
            <a:off x="414015" y="3078482"/>
            <a:ext cx="10071105" cy="324612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pc="-300"/>
            </a:lvl1pPr>
          </a:lstStyle>
          <a:p>
            <a:r>
              <a:rPr sz="13900" dirty="0" err="1"/>
              <a:t>Receitas</a:t>
            </a:r>
            <a:r>
              <a:rPr sz="13900" dirty="0"/>
              <a:t> de </a:t>
            </a:r>
            <a:br>
              <a:rPr lang="pt-BR" sz="13900" dirty="0"/>
            </a:br>
            <a:r>
              <a:rPr sz="13900" dirty="0" err="1"/>
              <a:t>Família</a:t>
            </a:r>
            <a:endParaRPr sz="13900" dirty="0"/>
          </a:p>
        </p:txBody>
      </p:sp>
      <p:sp>
        <p:nvSpPr>
          <p:cNvPr id="154" name="Receitas da Vovó - o livro que não vira pó"/>
          <p:cNvSpPr txBox="1"/>
          <p:nvPr/>
        </p:nvSpPr>
        <p:spPr>
          <a:xfrm>
            <a:off x="408861" y="6324601"/>
            <a:ext cx="9556797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lang="pt-BR" sz="6000" dirty="0"/>
              <a:t>As </a:t>
            </a:r>
            <a:r>
              <a:rPr sz="6000" dirty="0" err="1"/>
              <a:t>Receitas</a:t>
            </a:r>
            <a:r>
              <a:rPr sz="6000" dirty="0"/>
              <a:t> da </a:t>
            </a:r>
            <a:r>
              <a:rPr sz="6000" dirty="0" err="1"/>
              <a:t>Vovó</a:t>
            </a:r>
            <a:r>
              <a:rPr sz="6000" dirty="0"/>
              <a:t> </a:t>
            </a:r>
            <a:endParaRPr lang="pt-BR" sz="6000" dirty="0"/>
          </a:p>
          <a:p>
            <a:r>
              <a:rPr lang="pt-BR" sz="6000" dirty="0"/>
              <a:t>n</a:t>
            </a:r>
            <a:r>
              <a:rPr sz="6000" dirty="0"/>
              <a:t>o </a:t>
            </a:r>
            <a:r>
              <a:rPr sz="6000" dirty="0" err="1"/>
              <a:t>livro</a:t>
            </a:r>
            <a:r>
              <a:rPr sz="6000" dirty="0"/>
              <a:t> que </a:t>
            </a:r>
            <a:r>
              <a:rPr sz="6000" dirty="0" err="1"/>
              <a:t>não</a:t>
            </a:r>
            <a:r>
              <a:rPr sz="6000" dirty="0"/>
              <a:t> </a:t>
            </a:r>
            <a:r>
              <a:rPr sz="6000" dirty="0" err="1"/>
              <a:t>vira</a:t>
            </a:r>
            <a:r>
              <a:rPr sz="6000" dirty="0"/>
              <a:t> </a:t>
            </a:r>
            <a:r>
              <a:rPr sz="6000" dirty="0" err="1"/>
              <a:t>pó</a:t>
            </a:r>
            <a:endParaRPr sz="6000" dirty="0"/>
          </a:p>
        </p:txBody>
      </p:sp>
      <p:pic>
        <p:nvPicPr>
          <p:cNvPr id="2050" name="Picture 2" descr="Construindo Memórias Em Família Na Cozinha » La de casa">
            <a:extLst>
              <a:ext uri="{FF2B5EF4-FFF2-40B4-BE49-F238E27FC236}">
                <a16:creationId xmlns:a16="http://schemas.microsoft.com/office/drawing/2014/main" id="{07DA96F3-D8B0-4A4B-A53A-7CB8FFA83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1451" y="1706879"/>
            <a:ext cx="13389421" cy="893063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541B9FB-D636-457B-BD71-BFD4AEFC31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9EBEA"/>
              </a:clrFrom>
              <a:clrTo>
                <a:srgbClr val="E9EBE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2732" y="1741684"/>
            <a:ext cx="8264242" cy="619020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153EC70-71D9-6540-93F9-CCDA49AD7E3E}"/>
              </a:ext>
            </a:extLst>
          </p:cNvPr>
          <p:cNvSpPr txBox="1"/>
          <p:nvPr/>
        </p:nvSpPr>
        <p:spPr>
          <a:xfrm>
            <a:off x="5944942" y="1451136"/>
            <a:ext cx="16638611" cy="56323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Você já se pegou pensando em alguma receita antiga da sua família?</a:t>
            </a: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D043B6B0-690B-074E-AB47-1983911EF4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13"/>
          <a:stretch/>
        </p:blipFill>
        <p:spPr>
          <a:xfrm>
            <a:off x="17862698" y="5381564"/>
            <a:ext cx="6002509" cy="802591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6B4FB5E7-CD68-0140-BF96-766AC049852A}"/>
              </a:ext>
            </a:extLst>
          </p:cNvPr>
          <p:cNvSpPr/>
          <p:nvPr/>
        </p:nvSpPr>
        <p:spPr>
          <a:xfrm>
            <a:off x="194219" y="10350611"/>
            <a:ext cx="1902944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Como ter acesso as receitas da família mesmo estando distantes (e isolados)?</a:t>
            </a: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F5D76CD-55C7-E341-A3AF-4CDE19284363}"/>
              </a:ext>
            </a:extLst>
          </p:cNvPr>
          <p:cNvSpPr/>
          <p:nvPr/>
        </p:nvSpPr>
        <p:spPr>
          <a:xfrm>
            <a:off x="5944942" y="4840737"/>
            <a:ext cx="12494116" cy="45243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E naquele caderno de receitas da vovó, tão especial e tão antigo que as páginas chegam a esfarelar?</a:t>
            </a:r>
          </a:p>
        </p:txBody>
      </p:sp>
      <p:sp>
        <p:nvSpPr>
          <p:cNvPr id="8" name="Título 3">
            <a:extLst>
              <a:ext uri="{FF2B5EF4-FFF2-40B4-BE49-F238E27FC236}">
                <a16:creationId xmlns:a16="http://schemas.microsoft.com/office/drawing/2014/main" id="{FC413722-35FB-5B48-874C-8EFABF3E4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500" y="438808"/>
            <a:ext cx="21971000" cy="1302876"/>
          </a:xfrm>
        </p:spPr>
        <p:txBody>
          <a:bodyPr/>
          <a:lstStyle/>
          <a:p>
            <a:r>
              <a:rPr lang="pt-BR" dirty="0"/>
              <a:t>Por que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or que"/>
          <p:cNvSpPr txBox="1">
            <a:spLocks noGrp="1"/>
          </p:cNvSpPr>
          <p:nvPr>
            <p:ph type="title"/>
          </p:nvPr>
        </p:nvSpPr>
        <p:spPr>
          <a:xfrm>
            <a:off x="2974340" y="308520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dirty="0"/>
              <a:t>Por que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541B9FB-D636-457B-BD71-BFD4AEFC31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9EBEA"/>
              </a:clrFrom>
              <a:clrTo>
                <a:srgbClr val="E9EBE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928" y="954149"/>
            <a:ext cx="8390601" cy="628485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153EC70-71D9-6540-93F9-CCDA49AD7E3E}"/>
              </a:ext>
            </a:extLst>
          </p:cNvPr>
          <p:cNvSpPr txBox="1"/>
          <p:nvPr/>
        </p:nvSpPr>
        <p:spPr>
          <a:xfrm>
            <a:off x="6343649" y="2235346"/>
            <a:ext cx="17521557" cy="2308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E não apenas para uma única família. Aqui é possível criar cadernos por família e todas suas receitas criadas ao longo dos anos.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810A2FD5-4AEF-1C41-9C2C-A367B07D82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13"/>
          <a:stretch/>
        </p:blipFill>
        <p:spPr>
          <a:xfrm>
            <a:off x="16859250" y="4039861"/>
            <a:ext cx="7005957" cy="93676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AA377F6-51F6-49A0-BE25-1DE85CEA92B0}"/>
              </a:ext>
            </a:extLst>
          </p:cNvPr>
          <p:cNvSpPr txBox="1"/>
          <p:nvPr/>
        </p:nvSpPr>
        <p:spPr>
          <a:xfrm>
            <a:off x="1234440" y="8225820"/>
            <a:ext cx="13967460" cy="45243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Os membros da família podem compartilhar e acrescentar suas receitas, receitas da tia, do irmão, da neta, tudo em um só lugar, receitas de várias gerações. </a:t>
            </a:r>
          </a:p>
          <a:p>
            <a:pPr algn="l"/>
            <a:endParaRPr lang="pt-BR" sz="48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Não é sensacional?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1A3A226-C411-4B56-9CFF-3076701C88AF}"/>
              </a:ext>
            </a:extLst>
          </p:cNvPr>
          <p:cNvSpPr txBox="1"/>
          <p:nvPr/>
        </p:nvSpPr>
        <p:spPr>
          <a:xfrm>
            <a:off x="6591300" y="4837641"/>
            <a:ext cx="11677650" cy="3046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E não apenas para uma única família. Aqui é possível criar cadernos por família e todas suas receitas criadas ao longo dos anos.</a:t>
            </a:r>
          </a:p>
        </p:txBody>
      </p:sp>
    </p:spTree>
    <p:extLst>
      <p:ext uri="{BB962C8B-B14F-4D97-AF65-F5344CB8AC3E}">
        <p14:creationId xmlns:p14="http://schemas.microsoft.com/office/powerpoint/2010/main" val="401934944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Quais são as atividades-chaves (funcionalidades) do sistema?"/>
          <p:cNvSpPr txBox="1">
            <a:spLocks noGrp="1"/>
          </p:cNvSpPr>
          <p:nvPr>
            <p:ph type="body" idx="21"/>
          </p:nvPr>
        </p:nvSpPr>
        <p:spPr>
          <a:xfrm>
            <a:off x="300358" y="2007133"/>
            <a:ext cx="10294730" cy="8966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Conta de usuário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Cadernos de receitas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Receitas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Caderno a que pertence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Autor da receita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História da receita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Pesquisar</a:t>
            </a:r>
          </a:p>
        </p:txBody>
      </p:sp>
      <p:sp>
        <p:nvSpPr>
          <p:cNvPr id="178" name="Quais são as atividades-chaves (funcionalidades) do sistema?"/>
          <p:cNvSpPr txBox="1"/>
          <p:nvPr/>
        </p:nvSpPr>
        <p:spPr>
          <a:xfrm>
            <a:off x="13406141" y="4601202"/>
            <a:ext cx="8373945" cy="6188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E034163-6C12-4432-BC82-48D348C87E34}"/>
              </a:ext>
            </a:extLst>
          </p:cNvPr>
          <p:cNvSpPr txBox="1"/>
          <p:nvPr/>
        </p:nvSpPr>
        <p:spPr>
          <a:xfrm>
            <a:off x="9519763" y="7468152"/>
            <a:ext cx="14864237" cy="62427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000" dirty="0">
                <a:solidFill>
                  <a:srgbClr val="000000"/>
                </a:solidFill>
              </a:rPr>
              <a:t>Para próxima versão pretende-se implantar: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000" dirty="0">
                <a:solidFill>
                  <a:srgbClr val="000000"/>
                </a:solidFill>
              </a:rPr>
              <a:t>Inclusão da narrativa da receita por </a:t>
            </a:r>
            <a:r>
              <a:rPr lang="pt-BR" sz="6000" b="1" dirty="0">
                <a:solidFill>
                  <a:srgbClr val="000000"/>
                </a:solidFill>
              </a:rPr>
              <a:t>áudio, seguir </a:t>
            </a:r>
            <a:r>
              <a:rPr lang="pt-BR" sz="6000" dirty="0">
                <a:solidFill>
                  <a:srgbClr val="000000"/>
                </a:solidFill>
              </a:rPr>
              <a:t>cadernos, </a:t>
            </a:r>
            <a:r>
              <a:rPr lang="pt-BR" sz="6000" b="1" dirty="0">
                <a:solidFill>
                  <a:srgbClr val="000000"/>
                </a:solidFill>
              </a:rPr>
              <a:t>compartilhar</a:t>
            </a:r>
            <a:r>
              <a:rPr lang="pt-BR" sz="6000" dirty="0">
                <a:solidFill>
                  <a:srgbClr val="000000"/>
                </a:solidFill>
              </a:rPr>
              <a:t> receitas, </a:t>
            </a:r>
            <a:r>
              <a:rPr lang="pt-BR" sz="6000" b="1" dirty="0">
                <a:solidFill>
                  <a:srgbClr val="000000"/>
                </a:solidFill>
              </a:rPr>
              <a:t>c</a:t>
            </a:r>
            <a:r>
              <a:rPr lang="pt-BR" sz="6000" b="1" dirty="0"/>
              <a:t>urtir </a:t>
            </a:r>
            <a:r>
              <a:rPr lang="pt-BR" sz="6000" dirty="0"/>
              <a:t>receitas e </a:t>
            </a:r>
            <a:r>
              <a:rPr lang="pt-BR" sz="6000" b="1" dirty="0"/>
              <a:t>adicionar</a:t>
            </a:r>
            <a:r>
              <a:rPr lang="pt-BR" sz="6000" dirty="0"/>
              <a:t> membros da família</a:t>
            </a:r>
            <a:endParaRPr lang="pt-BR" sz="6000" dirty="0">
              <a:solidFill>
                <a:srgbClr val="000000"/>
              </a:solidFill>
            </a:endParaRPr>
          </a:p>
        </p:txBody>
      </p:sp>
      <p:pic>
        <p:nvPicPr>
          <p:cNvPr id="3074" name="Picture 2" descr="MVP: o que é, importância e como fazer [Passo a Passo] - Blog FIA">
            <a:extLst>
              <a:ext uri="{FF2B5EF4-FFF2-40B4-BE49-F238E27FC236}">
                <a16:creationId xmlns:a16="http://schemas.microsoft.com/office/drawing/2014/main" id="{E04FF65F-D79D-4410-843B-8B18647EF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5096" y="-812916"/>
            <a:ext cx="13676865" cy="8106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3">
            <a:extLst>
              <a:ext uri="{FF2B5EF4-FFF2-40B4-BE49-F238E27FC236}">
                <a16:creationId xmlns:a16="http://schemas.microsoft.com/office/drawing/2014/main" id="{ED44E59D-451E-E643-BDBC-5A6D8681D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358" y="377051"/>
            <a:ext cx="21971000" cy="1302876"/>
          </a:xfrm>
        </p:spPr>
        <p:txBody>
          <a:bodyPr/>
          <a:lstStyle/>
          <a:p>
            <a:r>
              <a:rPr lang="pt-BR" dirty="0"/>
              <a:t>O que</a:t>
            </a:r>
          </a:p>
        </p:txBody>
      </p:sp>
    </p:spTree>
    <p:extLst>
      <p:ext uri="{BB962C8B-B14F-4D97-AF65-F5344CB8AC3E}">
        <p14:creationId xmlns:p14="http://schemas.microsoft.com/office/powerpoint/2010/main" val="292715072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Quais são as atividades-chaves (funcionalidades) do sistema?"/>
          <p:cNvSpPr txBox="1">
            <a:spLocks noGrp="1"/>
          </p:cNvSpPr>
          <p:nvPr>
            <p:ph type="body" idx="21"/>
          </p:nvPr>
        </p:nvSpPr>
        <p:spPr>
          <a:xfrm>
            <a:off x="670561" y="730081"/>
            <a:ext cx="9235336" cy="119212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É possível criar uma conta de usuário, criar cadernos de receitas, incluir receitas.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Para cada receita é possível saber o caderno ao qual ela pertence.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E além de ingredientes e modo de preparo, é possível saber de quem é a receita e qual a sua história.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O usuário pode também pesquisar por diversas receitas de diferentes cadernos.</a:t>
            </a:r>
          </a:p>
        </p:txBody>
      </p:sp>
      <p:sp>
        <p:nvSpPr>
          <p:cNvPr id="178" name="Quais são as atividades-chaves (funcionalidades) do sistema?"/>
          <p:cNvSpPr txBox="1"/>
          <p:nvPr/>
        </p:nvSpPr>
        <p:spPr>
          <a:xfrm>
            <a:off x="13406141" y="4601202"/>
            <a:ext cx="8373945" cy="6188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E034163-6C12-4432-BC82-48D348C87E34}"/>
              </a:ext>
            </a:extLst>
          </p:cNvPr>
          <p:cNvSpPr txBox="1"/>
          <p:nvPr/>
        </p:nvSpPr>
        <p:spPr>
          <a:xfrm>
            <a:off x="10977860" y="6740957"/>
            <a:ext cx="13336063" cy="66490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600" b="1" dirty="0">
                <a:solidFill>
                  <a:srgbClr val="000000"/>
                </a:solidFill>
              </a:rPr>
              <a:t>Versão 1.0</a:t>
            </a:r>
            <a:endParaRPr lang="pt-BR" sz="4800" dirty="0">
              <a:solidFill>
                <a:srgbClr val="000000"/>
              </a:solidFill>
            </a:endParaRP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Para próxima versão pretende-se implantar a inclusão da narrativa da receita por áudio. 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Além de funcionalidades como: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Seguir cadernos, compartilhar receitas, c</a:t>
            </a:r>
            <a:r>
              <a:rPr lang="pt-BR" dirty="0"/>
              <a:t>urtir receitas e adicionar membros da família</a:t>
            </a:r>
            <a:endParaRPr lang="pt-BR" sz="4800" dirty="0">
              <a:solidFill>
                <a:srgbClr val="000000"/>
              </a:solidFill>
            </a:endParaRPr>
          </a:p>
        </p:txBody>
      </p:sp>
      <p:pic>
        <p:nvPicPr>
          <p:cNvPr id="3074" name="Picture 2" descr="MVP: o que é, importância e como fazer [Passo a Passo] - Blog FIA">
            <a:extLst>
              <a:ext uri="{FF2B5EF4-FFF2-40B4-BE49-F238E27FC236}">
                <a16:creationId xmlns:a16="http://schemas.microsoft.com/office/drawing/2014/main" id="{E04FF65F-D79D-4410-843B-8B18647EF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7598" y="-772687"/>
            <a:ext cx="13214362" cy="78327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93B56A3-2C60-4233-8066-28A9C0FF6D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47"/>
          <a:stretch/>
        </p:blipFill>
        <p:spPr>
          <a:xfrm>
            <a:off x="2318855" y="8223120"/>
            <a:ext cx="4053294" cy="437167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9216502-CD34-4C7A-8907-5F8F18992E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8399" y="3791010"/>
            <a:ext cx="3617769" cy="271332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E299C7F-810C-4F81-BB7D-56284B9FCB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022" y="8223120"/>
            <a:ext cx="4371672" cy="437167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CE8484F-7364-424C-BE8E-80016E3D20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6103295" y="8223120"/>
            <a:ext cx="3885931" cy="4371672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E2E236B-542A-43BE-9A3E-6598AA499A5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0" b="2142"/>
          <a:stretch/>
        </p:blipFill>
        <p:spPr>
          <a:xfrm>
            <a:off x="6425101" y="3363475"/>
            <a:ext cx="3564125" cy="356839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FC4640A-4969-420F-9DE2-B0B4E01420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022" y="3672540"/>
            <a:ext cx="2708689" cy="2713328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53EC9C03-F892-4637-A19B-2217DF23221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643" y="3291087"/>
            <a:ext cx="4135458" cy="3930394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758889EC-9A62-4EE2-ADC2-F044C9B77BF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3694" y="7802880"/>
            <a:ext cx="5294546" cy="5294546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AD60AF6E-BF2E-41ED-8C6E-5BA6D990C77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2476" y="3740342"/>
            <a:ext cx="2763995" cy="2763995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3DC27B70-5CBC-864F-9488-D492411EE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Introduçã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>
              <a:defRPr spc="-200"/>
            </a:lvl1pPr>
          </a:lstStyle>
          <a:p>
            <a:r>
              <a:rPr lang="pt-BR" sz="13600" dirty="0"/>
              <a:t>Time</a:t>
            </a:r>
            <a:endParaRPr sz="13600" dirty="0"/>
          </a:p>
        </p:txBody>
      </p:sp>
      <p:pic>
        <p:nvPicPr>
          <p:cNvPr id="159" name="natalia.png" descr="natali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2854" y="5382808"/>
            <a:ext cx="7165476" cy="64125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160" name="norylaine.png" descr="norylai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493" y="3445894"/>
            <a:ext cx="6422409" cy="6412545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161" name="thereza.png" descr="thereza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734" y="3436031"/>
            <a:ext cx="6422409" cy="642240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62" name="Norylaine Mangueira"/>
          <p:cNvSpPr txBox="1"/>
          <p:nvPr/>
        </p:nvSpPr>
        <p:spPr>
          <a:xfrm>
            <a:off x="1252239" y="10221539"/>
            <a:ext cx="621878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800" dirty="0" err="1"/>
              <a:t>Norylaine</a:t>
            </a:r>
            <a:r>
              <a:rPr sz="4800" dirty="0"/>
              <a:t> </a:t>
            </a:r>
            <a:r>
              <a:rPr sz="4800" dirty="0" err="1"/>
              <a:t>Mangueira</a:t>
            </a:r>
            <a:endParaRPr sz="4800" dirty="0"/>
          </a:p>
        </p:txBody>
      </p:sp>
      <p:sp>
        <p:nvSpPr>
          <p:cNvPr id="163" name="Thereza Legg"/>
          <p:cNvSpPr txBox="1"/>
          <p:nvPr/>
        </p:nvSpPr>
        <p:spPr>
          <a:xfrm>
            <a:off x="9136337" y="10221539"/>
            <a:ext cx="5341202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800" dirty="0"/>
              <a:t>Thereza Legg</a:t>
            </a:r>
          </a:p>
        </p:txBody>
      </p:sp>
      <p:sp>
        <p:nvSpPr>
          <p:cNvPr id="164" name="Nathália Valentin"/>
          <p:cNvSpPr txBox="1"/>
          <p:nvPr/>
        </p:nvSpPr>
        <p:spPr>
          <a:xfrm>
            <a:off x="16885920" y="11856799"/>
            <a:ext cx="4629846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400"/>
              <a:t>Nathália Valentin</a:t>
            </a:r>
          </a:p>
        </p:txBody>
      </p:sp>
      <p:sp>
        <p:nvSpPr>
          <p:cNvPr id="165" name="Instrutora de tecnologia"/>
          <p:cNvSpPr txBox="1"/>
          <p:nvPr/>
        </p:nvSpPr>
        <p:spPr>
          <a:xfrm>
            <a:off x="8595734" y="11061980"/>
            <a:ext cx="674036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pt-BR" sz="4000" dirty="0"/>
              <a:t>Analista de Suporte</a:t>
            </a:r>
            <a:endParaRPr sz="4000" dirty="0"/>
          </a:p>
        </p:txBody>
      </p:sp>
      <p:sp>
        <p:nvSpPr>
          <p:cNvPr id="166" name="Ninja Mastertech"/>
          <p:cNvSpPr txBox="1"/>
          <p:nvPr/>
        </p:nvSpPr>
        <p:spPr>
          <a:xfrm>
            <a:off x="17016251" y="12328818"/>
            <a:ext cx="4405946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4400" dirty="0"/>
              <a:t>Ninja </a:t>
            </a:r>
            <a:r>
              <a:rPr sz="4400" dirty="0" err="1"/>
              <a:t>Mastertech</a:t>
            </a:r>
            <a:endParaRPr sz="4400" dirty="0"/>
          </a:p>
        </p:txBody>
      </p:sp>
      <p:sp>
        <p:nvSpPr>
          <p:cNvPr id="167" name="Engenheira de produção"/>
          <p:cNvSpPr txBox="1"/>
          <p:nvPr/>
        </p:nvSpPr>
        <p:spPr>
          <a:xfrm>
            <a:off x="730656" y="11061981"/>
            <a:ext cx="674036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4000" dirty="0" err="1"/>
              <a:t>Engenheira</a:t>
            </a:r>
            <a:r>
              <a:rPr sz="4000" dirty="0"/>
              <a:t> de </a:t>
            </a:r>
            <a:r>
              <a:rPr sz="4000" dirty="0" err="1"/>
              <a:t>produção</a:t>
            </a:r>
            <a:endParaRPr sz="4000"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o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dirty="0"/>
              <a:t>O </a:t>
            </a:r>
            <a:r>
              <a:rPr dirty="0" err="1"/>
              <a:t>Projeto</a:t>
            </a:r>
            <a:endParaRPr dirty="0"/>
          </a:p>
        </p:txBody>
      </p:sp>
      <p:sp>
        <p:nvSpPr>
          <p:cNvPr id="187" name="Quais ferramentas/tecnologias que foram utilizadas na construção do sistema?…"/>
          <p:cNvSpPr txBox="1">
            <a:spLocks noGrp="1"/>
          </p:cNvSpPr>
          <p:nvPr>
            <p:ph type="body" idx="21"/>
          </p:nvPr>
        </p:nvSpPr>
        <p:spPr>
          <a:xfrm>
            <a:off x="1206500" y="4516180"/>
            <a:ext cx="12700886" cy="83279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>
            <a:lvl1pPr marL="0" indent="0">
              <a:buSzTx/>
              <a:buNone/>
              <a:defRPr i="1"/>
            </a:lvl1pPr>
          </a:lstStyle>
          <a:p>
            <a:r>
              <a:rPr lang="pt-BR" sz="9600" i="0" dirty="0"/>
              <a:t>Agora, vamos conhecer na prática o </a:t>
            </a:r>
            <a:r>
              <a:rPr sz="9600" b="1" i="0" dirty="0" err="1"/>
              <a:t>Receitas</a:t>
            </a:r>
            <a:r>
              <a:rPr sz="9600" b="1" i="0" dirty="0"/>
              <a:t> de </a:t>
            </a:r>
            <a:r>
              <a:rPr sz="9600" b="1" i="0" dirty="0" err="1"/>
              <a:t>Família</a:t>
            </a:r>
            <a:endParaRPr sz="9600" b="1" i="0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401</Words>
  <Application>Microsoft Macintosh PowerPoint</Application>
  <PresentationFormat>Personalizar</PresentationFormat>
  <Paragraphs>55</Paragraphs>
  <Slides>8</Slides>
  <Notes>6</Notes>
  <HiddenSlides>2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1" baseType="lpstr">
      <vt:lpstr>Helvetica Neue</vt:lpstr>
      <vt:lpstr>Helvetica Neue Medium</vt:lpstr>
      <vt:lpstr>21_BasicWhite</vt:lpstr>
      <vt:lpstr>Receitas de  Família</vt:lpstr>
      <vt:lpstr>Por que</vt:lpstr>
      <vt:lpstr>Por que</vt:lpstr>
      <vt:lpstr>O que</vt:lpstr>
      <vt:lpstr>Apresentação do PowerPoint</vt:lpstr>
      <vt:lpstr>Como</vt:lpstr>
      <vt:lpstr>Time</vt:lpstr>
      <vt:lpstr>O Projeto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Receitas de Família</dc:title>
  <cp:lastModifiedBy>Norylaine Mangueira</cp:lastModifiedBy>
  <cp:revision>47</cp:revision>
  <dcterms:modified xsi:type="dcterms:W3CDTF">2021-03-25T21:16:29Z</dcterms:modified>
</cp:coreProperties>
</file>